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7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CC617-4EE3-114A-85B8-B577DC39AD99}" v="6" dt="2025-03-05T16:20:20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Crowell" userId="b0c16434-edf4-4d68-8b99-f3ee4356a7f2" providerId="ADAL" clId="{99FCC617-4EE3-114A-85B8-B577DC39AD99}"/>
    <pc:docChg chg="modMainMaster">
      <pc:chgData name="Erin Crowell" userId="b0c16434-edf4-4d68-8b99-f3ee4356a7f2" providerId="ADAL" clId="{99FCC617-4EE3-114A-85B8-B577DC39AD99}" dt="2025-03-05T16:20:20.325" v="5"/>
      <pc:docMkLst>
        <pc:docMk/>
      </pc:docMkLst>
      <pc:sldMasterChg chg="setBg modSldLayout">
        <pc:chgData name="Erin Crowell" userId="b0c16434-edf4-4d68-8b99-f3ee4356a7f2" providerId="ADAL" clId="{99FCC617-4EE3-114A-85B8-B577DC39AD99}" dt="2025-03-05T16:20:20.325" v="5"/>
        <pc:sldMasterMkLst>
          <pc:docMk/>
          <pc:sldMasterMk cId="2483909955" sldId="2147483648"/>
        </pc:sldMasterMkLst>
        <pc:sldLayoutChg chg="setBg">
          <pc:chgData name="Erin Crowell" userId="b0c16434-edf4-4d68-8b99-f3ee4356a7f2" providerId="ADAL" clId="{99FCC617-4EE3-114A-85B8-B577DC39AD99}" dt="2025-03-05T16:20:15.295" v="3"/>
          <pc:sldLayoutMkLst>
            <pc:docMk/>
            <pc:sldMasterMk cId="2483909955" sldId="2147483648"/>
            <pc:sldLayoutMk cId="1090047149" sldId="2147483649"/>
          </pc:sldLayoutMkLst>
        </pc:sldLayoutChg>
        <pc:sldLayoutChg chg="setBg">
          <pc:chgData name="Erin Crowell" userId="b0c16434-edf4-4d68-8b99-f3ee4356a7f2" providerId="ADAL" clId="{99FCC617-4EE3-114A-85B8-B577DC39AD99}" dt="2025-03-05T16:20:20.325" v="5"/>
          <pc:sldLayoutMkLst>
            <pc:docMk/>
            <pc:sldMasterMk cId="2483909955" sldId="2147483648"/>
            <pc:sldLayoutMk cId="3782356067" sldId="21474836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F4D3C-C7B9-1E43-9804-1A25A3AACF9A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405A6-21F9-074C-BDE3-D4A5BDA94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5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99FE-4481-D195-C51A-54857CAA6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BF813-BD4A-DF2A-7CFC-555C1BBF8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DD9B5-2E4C-A989-0E83-6F391763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4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B05EA-AC4D-B701-5AA4-86FA3D8A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B181B-09E4-9FD9-6FB0-FF81D1FE2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79F11-050A-1872-BBDC-E514D9BC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4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59AD0-C036-3C90-6D57-D614D5D17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B024E-CF2D-4F70-3BF1-A2BDDF143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96F2E-2E8A-9493-0065-C6E31C5F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3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3FC5-4DB1-96E5-F445-0E941CD6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0A1A-66C4-353A-DE4B-347E4072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C9638A-B1F2-2A74-4357-17AFBD44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5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AFA5-0ABE-1054-B06C-F03C28A5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82940-7E22-0719-600A-40F52D30E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Avenir Book" panose="02000503020000020003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8EC5A-6133-BE83-51C1-A8D0A71D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2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9A82-995C-C917-9B40-E1C564B8D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7BFE-52FB-FA45-4720-4AB5AC69B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AD224-0AC4-CEA6-86FC-E582CF9C2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F822F-3B3B-63E5-572C-B0E3E07F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0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17FE-FCB3-6951-3F51-AA9349FE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D5793-46D2-D924-F7EE-8ADBD4ED3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75346-F43C-AB73-F6CF-B59455AF5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01955-294E-A90B-604B-D78D6215A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B017A9-5B36-8B69-EDA6-CED47E072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206D8-6B19-C9F6-4AD0-0A36E6F8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8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7D7C-A599-A41E-03E5-322EB891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2A4AE-C509-EEED-43C6-6553A7ED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F22978-B94A-B734-EB68-528FD7B35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2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9766-272F-0D11-2B66-3FEA01E57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7A5FA-06A6-35A1-4A69-C37699385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5C643-AC46-BBB0-5100-BD0BAD773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venir Book" panose="02000503020000020003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37557-A079-8A0B-A46A-2E51139A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6A659-C744-0A1F-6538-FADC8945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4C2F5E-9E2F-69D9-28CA-3E7612CB0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9E9A4-DA19-AC5D-2A86-CCD8D160F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8D419-69A1-134B-961D-F2E6563E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AABDA4-146C-A550-2895-A4674AF3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54C94-59BD-9546-E9F7-34CD016CE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CC78-B043-0739-3B86-4423C7682C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273782"/>
                </a:solidFill>
                <a:latin typeface="Avenir Book" panose="02000503020000020003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0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Ø"/>
        <a:defRPr sz="24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56D8-A1FB-433E-B849-23D58E609E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6B62D8-3CDC-C8E7-708A-5A14CFD983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3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7A365C3D37E4FBC0E47D98184DD46" ma:contentTypeVersion="16" ma:contentTypeDescription="Create a new document." ma:contentTypeScope="" ma:versionID="ccb536cb9e9c1cfabc795ccaa2bb0e25">
  <xsd:schema xmlns:xsd="http://www.w3.org/2001/XMLSchema" xmlns:xs="http://www.w3.org/2001/XMLSchema" xmlns:p="http://schemas.microsoft.com/office/2006/metadata/properties" xmlns:ns2="2ce0bc1e-430f-4ae8-a767-4df26b84f2d7" xmlns:ns3="a8280cde-9fa1-4d99-8e47-b33ecd8d6887" targetNamespace="http://schemas.microsoft.com/office/2006/metadata/properties" ma:root="true" ma:fieldsID="1e0c459100167390ef2c110a4bcfb882" ns2:_="" ns3:_="">
    <xsd:import namespace="2ce0bc1e-430f-4ae8-a767-4df26b84f2d7"/>
    <xsd:import namespace="a8280cde-9fa1-4d99-8e47-b33ecd8d6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0bc1e-430f-4ae8-a767-4df26b84f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21d00a-c4bf-4f83-ae9d-b322e99f2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80cde-9fa1-4d99-8e47-b33ecd8d688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1336e6a-e4cb-465f-8cb3-4e7f2836fccb}" ma:internalName="TaxCatchAll" ma:showField="CatchAllData" ma:web="a8280cde-9fa1-4d99-8e47-b33ecd8d68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e0bc1e-430f-4ae8-a767-4df26b84f2d7">
      <Terms xmlns="http://schemas.microsoft.com/office/infopath/2007/PartnerControls"/>
    </lcf76f155ced4ddcb4097134ff3c332f>
    <TaxCatchAll xmlns="a8280cde-9fa1-4d99-8e47-b33ecd8d6887" xsi:nil="true"/>
  </documentManagement>
</p:properties>
</file>

<file path=customXml/itemProps1.xml><?xml version="1.0" encoding="utf-8"?>
<ds:datastoreItem xmlns:ds="http://schemas.openxmlformats.org/officeDocument/2006/customXml" ds:itemID="{DF8E0588-D8E1-4202-A5D5-96ADF2065862}"/>
</file>

<file path=customXml/itemProps2.xml><?xml version="1.0" encoding="utf-8"?>
<ds:datastoreItem xmlns:ds="http://schemas.openxmlformats.org/officeDocument/2006/customXml" ds:itemID="{440ED9F8-A139-4BE7-9B44-D23FA37EE9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8371C0-4731-4628-BDE6-7AE7ED1C5ED1}">
  <ds:schemaRefs>
    <ds:schemaRef ds:uri="http://purl.org/dc/terms/"/>
    <ds:schemaRef ds:uri="a8280cde-9fa1-4d99-8e47-b33ecd8d6887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2ce0bc1e-430f-4ae8-a767-4df26b84f2d7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Avenir Book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Crowell</dc:creator>
  <cp:lastModifiedBy>Microsoft Office User</cp:lastModifiedBy>
  <cp:revision>1</cp:revision>
  <dcterms:created xsi:type="dcterms:W3CDTF">2024-11-25T19:32:09Z</dcterms:created>
  <dcterms:modified xsi:type="dcterms:W3CDTF">2025-03-05T16:20:28Z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0x0101001C07A365C3D37E4FBC0E47D98184DD46</vt:lpwstr>
  </property>
  <property fmtid="{D5CDD505-2E9C-101B-9397-08002B2CF9AE}" pid="3" name="MediaServiceImageTags">
    <vt:lpwstr/>
  </property>
</Properties>
</file>